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7" r:id="rId2"/>
    <p:sldId id="259" r:id="rId3"/>
    <p:sldId id="262" r:id="rId4"/>
    <p:sldId id="260" r:id="rId5"/>
    <p:sldId id="261" r:id="rId6"/>
    <p:sldId id="258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승희" initials="lsh" lastIdx="2" clrIdx="1">
    <p:extLst>
      <p:ext uri="{19B8F6BF-5375-455C-9EA6-DF929625EA0E}">
        <p15:presenceInfo xmlns:p15="http://schemas.microsoft.com/office/powerpoint/2012/main" userId="이승희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1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자사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맛의 만족도</c:v>
                </c:pt>
                <c:pt idx="1">
                  <c:v>소비자 신뢰도</c:v>
                </c:pt>
                <c:pt idx="2">
                  <c:v>브랜드 가치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43</c:v>
                </c:pt>
                <c:pt idx="1">
                  <c:v>38</c:v>
                </c:pt>
                <c:pt idx="2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20-49D1-B6AC-42505A1738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A사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맛의 만족도</c:v>
                </c:pt>
                <c:pt idx="1">
                  <c:v>소비자 신뢰도</c:v>
                </c:pt>
                <c:pt idx="2">
                  <c:v>브랜드 가치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24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20-49D1-B6AC-42505A1738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B사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맛의 만족도</c:v>
                </c:pt>
                <c:pt idx="1">
                  <c:v>소비자 신뢰도</c:v>
                </c:pt>
                <c:pt idx="2">
                  <c:v>브랜드 가치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36</c:v>
                </c:pt>
                <c:pt idx="1">
                  <c:v>19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20-49D1-B6AC-42505A1738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319229248"/>
        <c:axId val="319230032"/>
        <c:axId val="0"/>
      </c:bar3DChart>
      <c:catAx>
        <c:axId val="319229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19230032"/>
        <c:crosses val="autoZero"/>
        <c:auto val="1"/>
        <c:lblAlgn val="ctr"/>
        <c:lblOffset val="100"/>
        <c:noMultiLvlLbl val="0"/>
      </c:catAx>
      <c:valAx>
        <c:axId val="3192300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19229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2-08-15T01:24:13.210" idx="1">
    <p:pos x="10" y="10"/>
    <p:text>표정사진 준비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13T01:36:07.648" idx="1">
    <p:pos x="4130" y="2216"/>
    <p:text>타깃분석차트</p:text>
    <p:extLst>
      <p:ext uri="{C676402C-5697-4E1C-873F-D02D1690AC5C}">
        <p15:threadingInfo xmlns:p15="http://schemas.microsoft.com/office/powerpoint/2012/main" timeZoneBias="-540"/>
      </p:ext>
    </p:extLst>
  </p:cm>
  <p:cm authorId="1" dt="2016-03-13T01:36:56.434" idx="2">
    <p:pos x="1571" y="762"/>
    <p:text>폭 넓은 연령대 필요(20~40대)</p:text>
    <p:extLst mod="1"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3C09D-CFE7-41DF-BE3C-FFB22E78E76C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85289-A8F1-415E-9B73-0F705EFCBA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1630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9733-7FE6-43D3-96A2-37DCBB9DAFEA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3808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37F4-3A4A-46BB-BACD-5AAAB811E00A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968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349138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69330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296149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44720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54838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03588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78EB-2690-4806-B139-09B1B97ED403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2366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BB94D-A83C-4590-9F48-C98022534202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552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>
            <a:lvl1pPr>
              <a:defRPr lang="ko-KR" altLang="en-US" smtClean="0"/>
            </a:lvl1pPr>
            <a:lvl2pPr>
              <a:defRPr lang="ko-KR" altLang="en-US" smtClean="0"/>
            </a:lvl2pPr>
            <a:lvl3pPr>
              <a:defRPr lang="ko-KR" altLang="en-US" smtClean="0"/>
            </a:lvl3pPr>
            <a:lvl4pPr>
              <a:defRPr lang="ko-KR" altLang="en-US" smtClean="0"/>
            </a:lvl4pPr>
            <a:lvl5pPr>
              <a:defRPr lang="en-US" dirty="0"/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C7CF-7AD8-4AA0-B8FF-F918BFFB6109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032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D9A05-D53B-4E1A-89C0-1122B32A4525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3417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361-2F40-4EEA-8107-A52711FEA277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091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FEBFB-7695-4079-A78C-FBD92BA9F3FD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315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99CB-6BF3-439B-903F-CDDB0AE81A84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982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0016-D8C8-4CF5-B21D-A16EB15F2899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580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01A9-8A1A-43D0-AFC9-C854B8EA492B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7284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E51D-187B-4A99-9063-26C031CBDCF7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1911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8859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1891862"/>
            <a:ext cx="10018713" cy="38993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6D6564-E9F1-47EF-877D-8E41DE5E173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F2AC4E-D292-4B52-B920-0956012DEB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579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sldNum="0" hdr="0" ftr="0" dt="0"/>
  <p:txStyles>
    <p:titleStyle>
      <a:lvl1pPr algn="ctr" defTabSz="457200" rtl="0" eaLnBrk="1" latinLnBrk="1" hangingPunct="1">
        <a:spcBef>
          <a:spcPct val="0"/>
        </a:spcBef>
        <a:buNone/>
        <a:defRPr sz="4400" b="1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전사적 자원 관리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ART</a:t>
            </a:r>
            <a:r>
              <a:rPr lang="ko-KR" altLang="en-US" dirty="0" smtClean="0"/>
              <a:t>컴퍼니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258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긍정적 이미지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생기 있는 표정</a:t>
            </a:r>
            <a:endParaRPr lang="en-US" altLang="ko-KR" dirty="0"/>
          </a:p>
          <a:p>
            <a:r>
              <a:rPr lang="ko-KR" altLang="en-US" dirty="0"/>
              <a:t>정감 있는 한마디</a:t>
            </a:r>
            <a:endParaRPr lang="en-US" altLang="ko-KR" dirty="0"/>
          </a:p>
          <a:p>
            <a:r>
              <a:rPr lang="ko-KR" altLang="en-US" dirty="0"/>
              <a:t>말과 함께 하는 태도</a:t>
            </a:r>
          </a:p>
        </p:txBody>
      </p:sp>
    </p:spTree>
    <p:extLst>
      <p:ext uri="{BB962C8B-B14F-4D97-AF65-F5344CB8AC3E}">
        <p14:creationId xmlns:p14="http://schemas.microsoft.com/office/powerpoint/2010/main" val="239450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사회인으로서 올바른 예절관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상식적이고 긍정적 마인드</a:t>
            </a:r>
            <a:endParaRPr lang="en-US" altLang="ko-KR" dirty="0"/>
          </a:p>
          <a:p>
            <a:pPr lvl="1"/>
            <a:r>
              <a:rPr lang="ko-KR" altLang="en-US" dirty="0"/>
              <a:t>예절은 당연한 비즈니스 상식</a:t>
            </a:r>
            <a:endParaRPr lang="en-US" altLang="ko-KR" dirty="0"/>
          </a:p>
          <a:p>
            <a:pPr lvl="1"/>
            <a:r>
              <a:rPr lang="ko-KR" altLang="en-US" dirty="0"/>
              <a:t>잃지 않는 긍정적 마인드</a:t>
            </a:r>
            <a:endParaRPr lang="en-US" altLang="ko-KR" dirty="0"/>
          </a:p>
          <a:p>
            <a:r>
              <a:rPr lang="ko-KR" altLang="en-US" dirty="0"/>
              <a:t>나보다는 다른 사람과 우리를 생각</a:t>
            </a:r>
            <a:endParaRPr lang="en-US" altLang="ko-KR" dirty="0"/>
          </a:p>
          <a:p>
            <a:pPr lvl="1"/>
            <a:r>
              <a:rPr lang="ko-KR" altLang="en-US" dirty="0"/>
              <a:t>역지사지 마인드</a:t>
            </a:r>
            <a:endParaRPr lang="en-US" altLang="ko-KR" dirty="0"/>
          </a:p>
          <a:p>
            <a:pPr lvl="1"/>
            <a:r>
              <a:rPr lang="ko-KR" altLang="en-US" dirty="0"/>
              <a:t>개인주의보다는 공동체의 단합 도모</a:t>
            </a:r>
          </a:p>
        </p:txBody>
      </p:sp>
    </p:spTree>
    <p:extLst>
      <p:ext uri="{BB962C8B-B14F-4D97-AF65-F5344CB8AC3E}">
        <p14:creationId xmlns:p14="http://schemas.microsoft.com/office/powerpoint/2010/main" val="1987815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얼굴 이미지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/>
              <a:t>얼굴은 사람을 가장 잘 표현</a:t>
            </a:r>
            <a:endParaRPr lang="en-US" altLang="ko-KR" dirty="0"/>
          </a:p>
          <a:p>
            <a:r>
              <a:rPr lang="ko-KR" altLang="en-US" dirty="0"/>
              <a:t>사람을 구분할 때의 기준</a:t>
            </a:r>
            <a:endParaRPr lang="en-US" altLang="ko-KR" dirty="0"/>
          </a:p>
          <a:p>
            <a:r>
              <a:rPr lang="ko-KR" altLang="en-US" dirty="0"/>
              <a:t>사람을 생각할 때 가장 먼저 떠오르는 곳</a:t>
            </a:r>
            <a:endParaRPr lang="en-US" altLang="ko-KR" dirty="0"/>
          </a:p>
          <a:p>
            <a:r>
              <a:rPr lang="ko-KR" altLang="en-US" dirty="0"/>
              <a:t>성별</a:t>
            </a:r>
            <a:r>
              <a:rPr lang="en-US" altLang="ko-KR" dirty="0"/>
              <a:t>, </a:t>
            </a:r>
            <a:r>
              <a:rPr lang="ko-KR" altLang="en-US" dirty="0"/>
              <a:t>나이</a:t>
            </a:r>
            <a:r>
              <a:rPr lang="en-US" altLang="ko-KR" dirty="0"/>
              <a:t>, </a:t>
            </a:r>
            <a:r>
              <a:rPr lang="ko-KR" altLang="en-US" dirty="0"/>
              <a:t>생각</a:t>
            </a:r>
            <a:r>
              <a:rPr lang="en-US" altLang="ko-KR" dirty="0"/>
              <a:t>, </a:t>
            </a:r>
            <a:r>
              <a:rPr lang="ko-KR" altLang="en-US" dirty="0"/>
              <a:t>성격</a:t>
            </a:r>
            <a:r>
              <a:rPr lang="en-US" altLang="ko-KR" dirty="0"/>
              <a:t>, </a:t>
            </a:r>
            <a:r>
              <a:rPr lang="ko-KR" altLang="en-US" dirty="0"/>
              <a:t>교양 등 표현</a:t>
            </a:r>
            <a:endParaRPr lang="en-US" altLang="ko-KR" dirty="0"/>
          </a:p>
          <a:p>
            <a:r>
              <a:rPr lang="ko-KR" altLang="en-US" dirty="0"/>
              <a:t>직업</a:t>
            </a:r>
            <a:r>
              <a:rPr lang="en-US" altLang="ko-KR" dirty="0"/>
              <a:t>, </a:t>
            </a:r>
            <a:r>
              <a:rPr lang="ko-KR" altLang="en-US" dirty="0"/>
              <a:t>성장이력</a:t>
            </a:r>
            <a:r>
              <a:rPr lang="en-US" altLang="ko-KR" dirty="0"/>
              <a:t>, </a:t>
            </a:r>
            <a:r>
              <a:rPr lang="ko-KR" altLang="en-US" dirty="0"/>
              <a:t>역할</a:t>
            </a:r>
            <a:r>
              <a:rPr lang="en-US" altLang="ko-KR" dirty="0"/>
              <a:t>, </a:t>
            </a:r>
            <a:r>
              <a:rPr lang="ko-KR" altLang="en-US" dirty="0"/>
              <a:t>가치기준</a:t>
            </a:r>
            <a:r>
              <a:rPr lang="en-US" altLang="ko-KR" dirty="0"/>
              <a:t>, </a:t>
            </a:r>
            <a:r>
              <a:rPr lang="ko-KR" altLang="en-US" dirty="0"/>
              <a:t>능력</a:t>
            </a:r>
            <a:r>
              <a:rPr lang="en-US" altLang="ko-KR" dirty="0"/>
              <a:t>, </a:t>
            </a:r>
            <a:r>
              <a:rPr lang="ko-KR" altLang="en-US" dirty="0"/>
              <a:t>심리상태 표현</a:t>
            </a:r>
            <a:endParaRPr lang="en-US" altLang="ko-KR" dirty="0"/>
          </a:p>
          <a:p>
            <a:r>
              <a:rPr lang="ko-KR" altLang="en-US" dirty="0"/>
              <a:t>대인관계의 창구</a:t>
            </a:r>
            <a:endParaRPr lang="en-US" altLang="ko-KR" dirty="0"/>
          </a:p>
          <a:p>
            <a:r>
              <a:rPr lang="ko-KR" altLang="en-US" dirty="0"/>
              <a:t>다양한 표현이 연출되는 신체기관</a:t>
            </a:r>
          </a:p>
        </p:txBody>
      </p:sp>
    </p:spTree>
    <p:extLst>
      <p:ext uri="{BB962C8B-B14F-4D97-AF65-F5344CB8AC3E}">
        <p14:creationId xmlns:p14="http://schemas.microsoft.com/office/powerpoint/2010/main" val="3414936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표정 이미지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인간의 감정을 표현하는 주된 비언어적 수단</a:t>
            </a:r>
            <a:endParaRPr lang="en-US" altLang="ko-KR" dirty="0"/>
          </a:p>
          <a:p>
            <a:r>
              <a:rPr lang="ko-KR" altLang="en-US" dirty="0"/>
              <a:t>개인의 생각</a:t>
            </a:r>
            <a:r>
              <a:rPr lang="en-US" altLang="ko-KR" dirty="0"/>
              <a:t>, </a:t>
            </a:r>
            <a:r>
              <a:rPr lang="ko-KR" altLang="en-US" dirty="0"/>
              <a:t>심리 상태 또는 대인관계에서 자신의 생각과 정서를 가장 잘 표현</a:t>
            </a:r>
            <a:endParaRPr lang="en-US" altLang="ko-KR" dirty="0"/>
          </a:p>
          <a:p>
            <a:r>
              <a:rPr lang="ko-KR" altLang="en-US" dirty="0"/>
              <a:t>표정을 만들어 내는 표정근</a:t>
            </a:r>
            <a:r>
              <a:rPr lang="en-US" altLang="ko-KR" dirty="0"/>
              <a:t>(</a:t>
            </a:r>
            <a:r>
              <a:rPr lang="ko-KR" altLang="en-US" dirty="0"/>
              <a:t>안면근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마음속 감정상태를 밖으로 표현하는 </a:t>
            </a:r>
            <a:r>
              <a:rPr lang="ko-KR" altLang="en-US" dirty="0" err="1"/>
              <a:t>표정술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765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매너와 에티켓</a:t>
            </a: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7412838"/>
              </p:ext>
            </p:extLst>
          </p:nvPr>
        </p:nvGraphicFramePr>
        <p:xfrm>
          <a:off x="1392621" y="1993955"/>
          <a:ext cx="9406758" cy="3776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3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3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87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/>
                        <a:t>X</a:t>
                      </a:r>
                      <a:endParaRPr lang="ko-KR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/>
                        <a:t>O</a:t>
                      </a:r>
                      <a:endParaRPr lang="ko-KR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8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매너가 있다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매너가 좋다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8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에티켓이 좋다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/>
                        <a:t>에티켓을 준수한다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791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고객 만족도 조사 결과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/>
          </p:nvPr>
        </p:nvGraphicFramePr>
        <p:xfrm>
          <a:off x="1102784" y="2053168"/>
          <a:ext cx="8947149" cy="4195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635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타깃 분석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주연령대</a:t>
            </a:r>
            <a:endParaRPr lang="en-US" altLang="ko-KR" dirty="0"/>
          </a:p>
          <a:p>
            <a:pPr lvl="1"/>
            <a:r>
              <a:rPr lang="en-US" altLang="ko-KR" dirty="0"/>
              <a:t>15~35</a:t>
            </a:r>
            <a:r>
              <a:rPr lang="ko-KR" altLang="en-US" dirty="0"/>
              <a:t>세</a:t>
            </a:r>
            <a:endParaRPr lang="en-US" altLang="ko-KR" dirty="0"/>
          </a:p>
          <a:p>
            <a:r>
              <a:rPr lang="ko-KR" altLang="en-US" dirty="0"/>
              <a:t>개성적</a:t>
            </a:r>
            <a:r>
              <a:rPr lang="en-US" altLang="ko-KR" dirty="0"/>
              <a:t>/</a:t>
            </a:r>
            <a:r>
              <a:rPr lang="ko-KR" altLang="en-US" dirty="0"/>
              <a:t>모방적</a:t>
            </a:r>
          </a:p>
          <a:p>
            <a:pPr lvl="1"/>
            <a:r>
              <a:rPr lang="en-US" altLang="ko-KR" dirty="0"/>
              <a:t>NEW FAMILY STYLE</a:t>
            </a:r>
          </a:p>
          <a:p>
            <a:pPr lvl="1"/>
            <a:r>
              <a:rPr lang="ko-KR" altLang="en-US" dirty="0"/>
              <a:t>자신만의 개성과 기호식을 즐김</a:t>
            </a:r>
            <a:endParaRPr lang="en-US" altLang="ko-KR" dirty="0"/>
          </a:p>
          <a:p>
            <a:r>
              <a:rPr lang="ko-KR" altLang="en-US" dirty="0" err="1"/>
              <a:t>알뜰형</a:t>
            </a:r>
            <a:endParaRPr lang="ko-KR" altLang="en-US" dirty="0"/>
          </a:p>
          <a:p>
            <a:pPr lvl="1"/>
            <a:r>
              <a:rPr lang="ko-KR" altLang="en-US" dirty="0" err="1"/>
              <a:t>절약적인</a:t>
            </a:r>
            <a:r>
              <a:rPr lang="ko-KR" altLang="en-US" dirty="0"/>
              <a:t> 소비 행태로의 변화</a:t>
            </a:r>
          </a:p>
        </p:txBody>
      </p:sp>
    </p:spTree>
    <p:extLst>
      <p:ext uri="{BB962C8B-B14F-4D97-AF65-F5344CB8AC3E}">
        <p14:creationId xmlns:p14="http://schemas.microsoft.com/office/powerpoint/2010/main" val="70222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시차">
  <a:themeElements>
    <a:clrScheme name="시차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시차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조각</Template>
  <TotalTime>22</TotalTime>
  <Words>159</Words>
  <Application>Microsoft Office PowerPoint</Application>
  <PresentationFormat>와이드스크린</PresentationFormat>
  <Paragraphs>43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시차</vt:lpstr>
      <vt:lpstr>전사적 자원 관리</vt:lpstr>
      <vt:lpstr>긍정적 이미지</vt:lpstr>
      <vt:lpstr>사회인으로서 올바른 예절관</vt:lpstr>
      <vt:lpstr>얼굴 이미지</vt:lpstr>
      <vt:lpstr>표정 이미지</vt:lpstr>
      <vt:lpstr>매너와 에티켓</vt:lpstr>
      <vt:lpstr>고객 만족도 조사 결과</vt:lpstr>
      <vt:lpstr>타깃 분석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최고의 비즈니스맨</dc:title>
  <dc:creator>이승희</dc:creator>
  <cp:lastModifiedBy>Cho</cp:lastModifiedBy>
  <cp:revision>11</cp:revision>
  <dcterms:created xsi:type="dcterms:W3CDTF">2017-05-27T12:01:01Z</dcterms:created>
  <dcterms:modified xsi:type="dcterms:W3CDTF">2018-06-14T19:41:08Z</dcterms:modified>
</cp:coreProperties>
</file>